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lmala Marjukka" userId="9fec50e9-d3d3-4918-bac6-1c88d9b1a858" providerId="ADAL" clId="{78F0CC8D-09B5-428D-AA37-0F638F6C648B}"/>
    <pc:docChg chg="undo custSel addSld modSld">
      <pc:chgData name="Kulmala Marjukka" userId="9fec50e9-d3d3-4918-bac6-1c88d9b1a858" providerId="ADAL" clId="{78F0CC8D-09B5-428D-AA37-0F638F6C648B}" dt="2022-05-13T12:41:17.843" v="1203" actId="14100"/>
      <pc:docMkLst>
        <pc:docMk/>
      </pc:docMkLst>
      <pc:sldChg chg="modSp">
        <pc:chgData name="Kulmala Marjukka" userId="9fec50e9-d3d3-4918-bac6-1c88d9b1a858" providerId="ADAL" clId="{78F0CC8D-09B5-428D-AA37-0F638F6C648B}" dt="2022-05-13T12:02:32.648" v="614" actId="20577"/>
        <pc:sldMkLst>
          <pc:docMk/>
          <pc:sldMk cId="1953884171" sldId="256"/>
        </pc:sldMkLst>
        <pc:spChg chg="mod">
          <ac:chgData name="Kulmala Marjukka" userId="9fec50e9-d3d3-4918-bac6-1c88d9b1a858" providerId="ADAL" clId="{78F0CC8D-09B5-428D-AA37-0F638F6C648B}" dt="2022-05-13T12:02:32.648" v="614" actId="20577"/>
          <ac:spMkLst>
            <pc:docMk/>
            <pc:sldMk cId="1953884171" sldId="256"/>
            <ac:spMk id="3" creationId="{85A66AF8-B358-437B-A226-21F40E310A7A}"/>
          </ac:spMkLst>
        </pc:spChg>
      </pc:sldChg>
      <pc:sldChg chg="addSp delSp modSp add">
        <pc:chgData name="Kulmala Marjukka" userId="9fec50e9-d3d3-4918-bac6-1c88d9b1a858" providerId="ADAL" clId="{78F0CC8D-09B5-428D-AA37-0F638F6C648B}" dt="2022-05-13T12:09:58.248" v="1050" actId="20577"/>
        <pc:sldMkLst>
          <pc:docMk/>
          <pc:sldMk cId="57067354" sldId="257"/>
        </pc:sldMkLst>
        <pc:spChg chg="mod">
          <ac:chgData name="Kulmala Marjukka" userId="9fec50e9-d3d3-4918-bac6-1c88d9b1a858" providerId="ADAL" clId="{78F0CC8D-09B5-428D-AA37-0F638F6C648B}" dt="2022-05-13T12:09:58.248" v="1050" actId="20577"/>
          <ac:spMkLst>
            <pc:docMk/>
            <pc:sldMk cId="57067354" sldId="257"/>
            <ac:spMk id="2" creationId="{D8478B2D-8799-43BD-8265-309DF4469DE5}"/>
          </ac:spMkLst>
        </pc:spChg>
        <pc:spChg chg="del">
          <ac:chgData name="Kulmala Marjukka" userId="9fec50e9-d3d3-4918-bac6-1c88d9b1a858" providerId="ADAL" clId="{78F0CC8D-09B5-428D-AA37-0F638F6C648B}" dt="2022-05-13T12:03:44.661" v="616"/>
          <ac:spMkLst>
            <pc:docMk/>
            <pc:sldMk cId="57067354" sldId="257"/>
            <ac:spMk id="3" creationId="{3776DBC1-CF8B-4024-ADFF-51384E4A4444}"/>
          </ac:spMkLst>
        </pc:spChg>
        <pc:picChg chg="add mod">
          <ac:chgData name="Kulmala Marjukka" userId="9fec50e9-d3d3-4918-bac6-1c88d9b1a858" providerId="ADAL" clId="{78F0CC8D-09B5-428D-AA37-0F638F6C648B}" dt="2022-05-13T12:04:03.352" v="619" actId="14100"/>
          <ac:picMkLst>
            <pc:docMk/>
            <pc:sldMk cId="57067354" sldId="257"/>
            <ac:picMk id="4" creationId="{BF336F89-3BA3-484E-A4B7-DDEA5E96C132}"/>
          </ac:picMkLst>
        </pc:picChg>
      </pc:sldChg>
      <pc:sldChg chg="addSp delSp modSp add">
        <pc:chgData name="Kulmala Marjukka" userId="9fec50e9-d3d3-4918-bac6-1c88d9b1a858" providerId="ADAL" clId="{78F0CC8D-09B5-428D-AA37-0F638F6C648B}" dt="2022-05-13T12:34:03.409" v="1143" actId="1076"/>
        <pc:sldMkLst>
          <pc:docMk/>
          <pc:sldMk cId="1325400636" sldId="258"/>
        </pc:sldMkLst>
        <pc:spChg chg="del">
          <ac:chgData name="Kulmala Marjukka" userId="9fec50e9-d3d3-4918-bac6-1c88d9b1a858" providerId="ADAL" clId="{78F0CC8D-09B5-428D-AA37-0F638F6C648B}" dt="2022-05-13T12:15:22.549" v="1056"/>
          <ac:spMkLst>
            <pc:docMk/>
            <pc:sldMk cId="1325400636" sldId="258"/>
            <ac:spMk id="2" creationId="{841DF1AE-F4A1-44C7-8E0F-69B3A6EE2A82}"/>
          </ac:spMkLst>
        </pc:spChg>
        <pc:spChg chg="del">
          <ac:chgData name="Kulmala Marjukka" userId="9fec50e9-d3d3-4918-bac6-1c88d9b1a858" providerId="ADAL" clId="{78F0CC8D-09B5-428D-AA37-0F638F6C648B}" dt="2022-05-13T12:14:44.809" v="1052"/>
          <ac:spMkLst>
            <pc:docMk/>
            <pc:sldMk cId="1325400636" sldId="258"/>
            <ac:spMk id="3" creationId="{0AF33313-82C9-46F6-9DAC-7B47D51C31AE}"/>
          </ac:spMkLst>
        </pc:spChg>
        <pc:picChg chg="add mod">
          <ac:chgData name="Kulmala Marjukka" userId="9fec50e9-d3d3-4918-bac6-1c88d9b1a858" providerId="ADAL" clId="{78F0CC8D-09B5-428D-AA37-0F638F6C648B}" dt="2022-05-13T12:18:23.242" v="1064" actId="1076"/>
          <ac:picMkLst>
            <pc:docMk/>
            <pc:sldMk cId="1325400636" sldId="258"/>
            <ac:picMk id="4" creationId="{1406BDD0-3C2D-4262-8300-C836497EF4B8}"/>
          </ac:picMkLst>
        </pc:picChg>
        <pc:picChg chg="add mod">
          <ac:chgData name="Kulmala Marjukka" userId="9fec50e9-d3d3-4918-bac6-1c88d9b1a858" providerId="ADAL" clId="{78F0CC8D-09B5-428D-AA37-0F638F6C648B}" dt="2022-05-13T12:21:09.326" v="1078" actId="1076"/>
          <ac:picMkLst>
            <pc:docMk/>
            <pc:sldMk cId="1325400636" sldId="258"/>
            <ac:picMk id="5" creationId="{D3275EB5-7268-4A6C-8A00-54A8CE610003}"/>
          </ac:picMkLst>
        </pc:picChg>
        <pc:picChg chg="add del mod">
          <ac:chgData name="Kulmala Marjukka" userId="9fec50e9-d3d3-4918-bac6-1c88d9b1a858" providerId="ADAL" clId="{78F0CC8D-09B5-428D-AA37-0F638F6C648B}" dt="2022-05-13T12:32:52.937" v="1139"/>
          <ac:picMkLst>
            <pc:docMk/>
            <pc:sldMk cId="1325400636" sldId="258"/>
            <ac:picMk id="6" creationId="{3BB9E25F-D0E8-437E-B604-286F30FBF6D5}"/>
          </ac:picMkLst>
        </pc:picChg>
        <pc:picChg chg="add mod">
          <ac:chgData name="Kulmala Marjukka" userId="9fec50e9-d3d3-4918-bac6-1c88d9b1a858" providerId="ADAL" clId="{78F0CC8D-09B5-428D-AA37-0F638F6C648B}" dt="2022-05-13T12:34:03.409" v="1143" actId="1076"/>
          <ac:picMkLst>
            <pc:docMk/>
            <pc:sldMk cId="1325400636" sldId="258"/>
            <ac:picMk id="7" creationId="{7FC73D04-4BE9-4190-95C4-3DE7D5ED6E1B}"/>
          </ac:picMkLst>
        </pc:picChg>
      </pc:sldChg>
      <pc:sldChg chg="modSp add">
        <pc:chgData name="Kulmala Marjukka" userId="9fec50e9-d3d3-4918-bac6-1c88d9b1a858" providerId="ADAL" clId="{78F0CC8D-09B5-428D-AA37-0F638F6C648B}" dt="2022-05-13T12:29:12.682" v="1133" actId="113"/>
        <pc:sldMkLst>
          <pc:docMk/>
          <pc:sldMk cId="3333788025" sldId="259"/>
        </pc:sldMkLst>
        <pc:spChg chg="mod">
          <ac:chgData name="Kulmala Marjukka" userId="9fec50e9-d3d3-4918-bac6-1c88d9b1a858" providerId="ADAL" clId="{78F0CC8D-09B5-428D-AA37-0F638F6C648B}" dt="2022-05-13T12:29:12.682" v="1133" actId="113"/>
          <ac:spMkLst>
            <pc:docMk/>
            <pc:sldMk cId="3333788025" sldId="259"/>
            <ac:spMk id="2" creationId="{3089B694-030C-4095-ABA2-A32323F3AFB5}"/>
          </ac:spMkLst>
        </pc:spChg>
        <pc:spChg chg="mod">
          <ac:chgData name="Kulmala Marjukka" userId="9fec50e9-d3d3-4918-bac6-1c88d9b1a858" providerId="ADAL" clId="{78F0CC8D-09B5-428D-AA37-0F638F6C648B}" dt="2022-05-13T12:29:01.406" v="1132" actId="207"/>
          <ac:spMkLst>
            <pc:docMk/>
            <pc:sldMk cId="3333788025" sldId="259"/>
            <ac:spMk id="3" creationId="{558C4281-D8C3-4536-9978-B013A0669C0B}"/>
          </ac:spMkLst>
        </pc:spChg>
      </pc:sldChg>
      <pc:sldChg chg="addSp delSp modSp add">
        <pc:chgData name="Kulmala Marjukka" userId="9fec50e9-d3d3-4918-bac6-1c88d9b1a858" providerId="ADAL" clId="{78F0CC8D-09B5-428D-AA37-0F638F6C648B}" dt="2022-05-13T12:41:17.843" v="1203" actId="14100"/>
        <pc:sldMkLst>
          <pc:docMk/>
          <pc:sldMk cId="3259110355" sldId="260"/>
        </pc:sldMkLst>
        <pc:spChg chg="mod">
          <ac:chgData name="Kulmala Marjukka" userId="9fec50e9-d3d3-4918-bac6-1c88d9b1a858" providerId="ADAL" clId="{78F0CC8D-09B5-428D-AA37-0F638F6C648B}" dt="2022-05-13T12:41:17.843" v="1203" actId="14100"/>
          <ac:spMkLst>
            <pc:docMk/>
            <pc:sldMk cId="3259110355" sldId="260"/>
            <ac:spMk id="2" creationId="{B7E16A68-ABAF-4404-B291-32DF54B4BC41}"/>
          </ac:spMkLst>
        </pc:spChg>
        <pc:spChg chg="del">
          <ac:chgData name="Kulmala Marjukka" userId="9fec50e9-d3d3-4918-bac6-1c88d9b1a858" providerId="ADAL" clId="{78F0CC8D-09B5-428D-AA37-0F638F6C648B}" dt="2022-05-13T12:30:21.438" v="1135"/>
          <ac:spMkLst>
            <pc:docMk/>
            <pc:sldMk cId="3259110355" sldId="260"/>
            <ac:spMk id="3" creationId="{FB8B8512-AC8B-41E2-B642-24DC6BCEE666}"/>
          </ac:spMkLst>
        </pc:spChg>
        <pc:spChg chg="add del mod">
          <ac:chgData name="Kulmala Marjukka" userId="9fec50e9-d3d3-4918-bac6-1c88d9b1a858" providerId="ADAL" clId="{78F0CC8D-09B5-428D-AA37-0F638F6C648B}" dt="2022-05-13T12:38:02.160" v="1144" actId="931"/>
          <ac:spMkLst>
            <pc:docMk/>
            <pc:sldMk cId="3259110355" sldId="260"/>
            <ac:spMk id="5" creationId="{91E7CA19-3DD9-4AA2-9B12-3A35DDB934F7}"/>
          </ac:spMkLst>
        </pc:spChg>
        <pc:picChg chg="add del mod">
          <ac:chgData name="Kulmala Marjukka" userId="9fec50e9-d3d3-4918-bac6-1c88d9b1a858" providerId="ADAL" clId="{78F0CC8D-09B5-428D-AA37-0F638F6C648B}" dt="2022-05-13T12:30:38.891" v="1138"/>
          <ac:picMkLst>
            <pc:docMk/>
            <pc:sldMk cId="3259110355" sldId="260"/>
            <ac:picMk id="4" creationId="{7E5C220C-CBBA-457D-B0E7-06F0EBE0FB4C}"/>
          </ac:picMkLst>
        </pc:picChg>
        <pc:picChg chg="add mod">
          <ac:chgData name="Kulmala Marjukka" userId="9fec50e9-d3d3-4918-bac6-1c88d9b1a858" providerId="ADAL" clId="{78F0CC8D-09B5-428D-AA37-0F638F6C648B}" dt="2022-05-13T12:38:20.453" v="1148" actId="14100"/>
          <ac:picMkLst>
            <pc:docMk/>
            <pc:sldMk cId="3259110355" sldId="260"/>
            <ac:picMk id="7" creationId="{F29193C3-8D04-4BB3-B014-EA2517A7516A}"/>
          </ac:picMkLst>
        </pc:picChg>
        <pc:picChg chg="add del">
          <ac:chgData name="Kulmala Marjukka" userId="9fec50e9-d3d3-4918-bac6-1c88d9b1a858" providerId="ADAL" clId="{78F0CC8D-09B5-428D-AA37-0F638F6C648B}" dt="2022-05-13T12:39:33.051" v="1195" actId="478"/>
          <ac:picMkLst>
            <pc:docMk/>
            <pc:sldMk cId="3259110355" sldId="260"/>
            <ac:picMk id="8" creationId="{F2F982E7-257D-4A08-BCD2-3C32BBEAAE85}"/>
          </ac:picMkLst>
        </pc:picChg>
        <pc:picChg chg="add mod">
          <ac:chgData name="Kulmala Marjukka" userId="9fec50e9-d3d3-4918-bac6-1c88d9b1a858" providerId="ADAL" clId="{78F0CC8D-09B5-428D-AA37-0F638F6C648B}" dt="2022-05-13T12:40:19.363" v="1201" actId="1076"/>
          <ac:picMkLst>
            <pc:docMk/>
            <pc:sldMk cId="3259110355" sldId="260"/>
            <ac:picMk id="10" creationId="{CF5E37ED-26B8-4699-A4B4-E2A73094B4A3}"/>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AFEFFE4-9CFF-4E9B-B4B7-F639027FC1C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30857C2B-1FC6-46B0-8E48-3A38D9CC2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86A1304F-647F-463C-BE33-F19E0BD0799D}"/>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5" name="Alatunnisteen paikkamerkki 4">
            <a:extLst>
              <a:ext uri="{FF2B5EF4-FFF2-40B4-BE49-F238E27FC236}">
                <a16:creationId xmlns:a16="http://schemas.microsoft.com/office/drawing/2014/main" id="{A803E3DE-2BC2-40CD-AF7C-7E5311FF677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FCABF69-7E01-4DFA-A8CC-9E83FF8798F5}"/>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3121301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E5ABA0-B1F4-43A4-987D-8A58BDE5959B}"/>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8FC84135-9808-4278-88B6-31AE01517B68}"/>
              </a:ext>
            </a:extLst>
          </p:cNvPr>
          <p:cNvSpPr>
            <a:spLocks noGrp="1"/>
          </p:cNvSpPr>
          <p:nvPr>
            <p:ph type="body" orient="vert" idx="1"/>
          </p:nvPr>
        </p:nvSpPr>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F7063C7-117E-4EE1-8F7B-6232E91EA0F9}"/>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5" name="Alatunnisteen paikkamerkki 4">
            <a:extLst>
              <a:ext uri="{FF2B5EF4-FFF2-40B4-BE49-F238E27FC236}">
                <a16:creationId xmlns:a16="http://schemas.microsoft.com/office/drawing/2014/main" id="{B3F7BD6A-DDAB-48C8-A7D2-299505E7AD3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01E24B7-9D3B-473B-AE9A-5500412BB447}"/>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1467122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849E0EED-7524-4419-BD03-F4EBD09AAC45}"/>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B0720726-BD8B-4560-9541-FA680FAE1EC5}"/>
              </a:ext>
            </a:extLst>
          </p:cNvPr>
          <p:cNvSpPr>
            <a:spLocks noGrp="1"/>
          </p:cNvSpPr>
          <p:nvPr>
            <p:ph type="body" orient="vert" idx="1"/>
          </p:nvPr>
        </p:nvSpPr>
        <p:spPr>
          <a:xfrm>
            <a:off x="838200" y="365125"/>
            <a:ext cx="7734300" cy="5811838"/>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FE57775-7C7A-4C32-80A4-7335D79ABE7D}"/>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5" name="Alatunnisteen paikkamerkki 4">
            <a:extLst>
              <a:ext uri="{FF2B5EF4-FFF2-40B4-BE49-F238E27FC236}">
                <a16:creationId xmlns:a16="http://schemas.microsoft.com/office/drawing/2014/main" id="{8B50C4C1-8354-43AA-BA3D-3D45DDE0DE7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E34F2C9-A188-4388-A5F8-F0DA44584CC5}"/>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648109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8BA91A-9CCB-4DD3-912E-48B8D0482948}"/>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F5A08DC-2D87-49E1-988D-46233CB0E481}"/>
              </a:ext>
            </a:extLst>
          </p:cNvPr>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6EA1D96-B5DE-4575-8FA4-C2F2EAD27F8C}"/>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5" name="Alatunnisteen paikkamerkki 4">
            <a:extLst>
              <a:ext uri="{FF2B5EF4-FFF2-40B4-BE49-F238E27FC236}">
                <a16:creationId xmlns:a16="http://schemas.microsoft.com/office/drawing/2014/main" id="{01D8E2ED-BBD7-43CE-9ADE-1C946AAECA6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D4A9303-44B1-4A70-8C9A-7025B8683E54}"/>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2433845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FA1A8F-AC64-4A0F-915C-0A305773E700}"/>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95AE78FB-0F98-49DD-8AB6-C455F39089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a:t>
            </a:r>
          </a:p>
        </p:txBody>
      </p:sp>
      <p:sp>
        <p:nvSpPr>
          <p:cNvPr id="4" name="Päivämäärän paikkamerkki 3">
            <a:extLst>
              <a:ext uri="{FF2B5EF4-FFF2-40B4-BE49-F238E27FC236}">
                <a16:creationId xmlns:a16="http://schemas.microsoft.com/office/drawing/2014/main" id="{D0F43022-7D64-4809-B3EF-E380AD92D899}"/>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5" name="Alatunnisteen paikkamerkki 4">
            <a:extLst>
              <a:ext uri="{FF2B5EF4-FFF2-40B4-BE49-F238E27FC236}">
                <a16:creationId xmlns:a16="http://schemas.microsoft.com/office/drawing/2014/main" id="{7A125A40-EB65-431F-B13C-ECA40498939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879BCB1-4E7A-4B19-B4C3-F90648EBA25C}"/>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3949657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01234F4-BD6B-4848-8878-1E9842BE7C2A}"/>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FAC67F5-A423-4712-8654-23F43D241181}"/>
              </a:ext>
            </a:extLst>
          </p:cNvPr>
          <p:cNvSpPr>
            <a:spLocks noGrp="1"/>
          </p:cNvSpPr>
          <p:nvPr>
            <p:ph sz="half" idx="1"/>
          </p:nvPr>
        </p:nvSpPr>
        <p:spPr>
          <a:xfrm>
            <a:off x="838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0172069E-1AFF-487E-896F-42497CFED2B6}"/>
              </a:ext>
            </a:extLst>
          </p:cNvPr>
          <p:cNvSpPr>
            <a:spLocks noGrp="1"/>
          </p:cNvSpPr>
          <p:nvPr>
            <p:ph sz="half" idx="2"/>
          </p:nvPr>
        </p:nvSpPr>
        <p:spPr>
          <a:xfrm>
            <a:off x="6172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D79C0AF-A39A-42FB-A8F6-F95C662538E9}"/>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6" name="Alatunnisteen paikkamerkki 5">
            <a:extLst>
              <a:ext uri="{FF2B5EF4-FFF2-40B4-BE49-F238E27FC236}">
                <a16:creationId xmlns:a16="http://schemas.microsoft.com/office/drawing/2014/main" id="{487BE41D-C8F0-4EB1-A6B3-8F21F8A402A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F3C2A29-BF3E-469D-A1BD-00C85A4C555B}"/>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2101443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5F8C26-7DA8-4522-B38C-E69D5EC2DFA6}"/>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0FF3308B-E68C-403D-866C-4CEBDE6DEC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Sisällön paikkamerkki 3">
            <a:extLst>
              <a:ext uri="{FF2B5EF4-FFF2-40B4-BE49-F238E27FC236}">
                <a16:creationId xmlns:a16="http://schemas.microsoft.com/office/drawing/2014/main" id="{564330D0-37CF-482B-B0B8-AD16D500CE35}"/>
              </a:ext>
            </a:extLst>
          </p:cNvPr>
          <p:cNvSpPr>
            <a:spLocks noGrp="1"/>
          </p:cNvSpPr>
          <p:nvPr>
            <p:ph sz="half" idx="2"/>
          </p:nvPr>
        </p:nvSpPr>
        <p:spPr>
          <a:xfrm>
            <a:off x="839788" y="2505075"/>
            <a:ext cx="5157787"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14E349D7-7534-42CB-AE4B-A2A0591C31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6" name="Sisällön paikkamerkki 5">
            <a:extLst>
              <a:ext uri="{FF2B5EF4-FFF2-40B4-BE49-F238E27FC236}">
                <a16:creationId xmlns:a16="http://schemas.microsoft.com/office/drawing/2014/main" id="{9DADD28D-A346-4165-A467-BF674AF562BC}"/>
              </a:ext>
            </a:extLst>
          </p:cNvPr>
          <p:cNvSpPr>
            <a:spLocks noGrp="1"/>
          </p:cNvSpPr>
          <p:nvPr>
            <p:ph sz="quarter" idx="4"/>
          </p:nvPr>
        </p:nvSpPr>
        <p:spPr>
          <a:xfrm>
            <a:off x="6172200" y="2505075"/>
            <a:ext cx="5183188"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1E060E6E-A076-4881-B811-97F24BDDD11C}"/>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8" name="Alatunnisteen paikkamerkki 7">
            <a:extLst>
              <a:ext uri="{FF2B5EF4-FFF2-40B4-BE49-F238E27FC236}">
                <a16:creationId xmlns:a16="http://schemas.microsoft.com/office/drawing/2014/main" id="{FCFD9EA0-3890-471B-A7A3-57B91A53AB30}"/>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9C0B9BDE-9FD3-4B19-A7C8-B9708F0491F6}"/>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30045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A3218A-5516-49FC-A39E-A48F836A6662}"/>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3C96366C-129A-42EF-ABD9-392B727491CD}"/>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4" name="Alatunnisteen paikkamerkki 3">
            <a:extLst>
              <a:ext uri="{FF2B5EF4-FFF2-40B4-BE49-F238E27FC236}">
                <a16:creationId xmlns:a16="http://schemas.microsoft.com/office/drawing/2014/main" id="{A4F346E4-5355-4FB4-99E0-A66FFCED8CB1}"/>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0669A3C4-F730-4034-8C1E-7B27803288E5}"/>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910480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FA4B001-D96B-42A4-AE91-5F36B78EFA4B}"/>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3" name="Alatunnisteen paikkamerkki 2">
            <a:extLst>
              <a:ext uri="{FF2B5EF4-FFF2-40B4-BE49-F238E27FC236}">
                <a16:creationId xmlns:a16="http://schemas.microsoft.com/office/drawing/2014/main" id="{69082939-CFFE-4AEF-B7CF-9C7E7912708F}"/>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EB5FAB9A-E982-46DB-958A-CE4F4498D2B2}"/>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3970940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0DBCD59-C82F-4FF6-9F3E-5162081FB45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07569396-D0B2-41A1-8ED3-F0C985FF11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CE3B5C3F-9C38-43A6-988A-E6B8D6ECA0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a:extLst>
              <a:ext uri="{FF2B5EF4-FFF2-40B4-BE49-F238E27FC236}">
                <a16:creationId xmlns:a16="http://schemas.microsoft.com/office/drawing/2014/main" id="{D3C15162-2305-417A-B5CE-548BBCDF1F73}"/>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6" name="Alatunnisteen paikkamerkki 5">
            <a:extLst>
              <a:ext uri="{FF2B5EF4-FFF2-40B4-BE49-F238E27FC236}">
                <a16:creationId xmlns:a16="http://schemas.microsoft.com/office/drawing/2014/main" id="{C0D9995E-B954-4F94-A5A1-DE55BE969BD5}"/>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B816823-CB5E-4B7C-BEC8-754551186BF4}"/>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2327665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1D4910-AC5F-484C-88B6-F080BFB6F04C}"/>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8560D2BB-FAF6-4A71-9664-C8AC80C75F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86131F96-F490-4C15-8869-8EAC1A19A8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a:extLst>
              <a:ext uri="{FF2B5EF4-FFF2-40B4-BE49-F238E27FC236}">
                <a16:creationId xmlns:a16="http://schemas.microsoft.com/office/drawing/2014/main" id="{7F1587DA-187B-4AC3-83C9-5BDDA4BA4FEB}"/>
              </a:ext>
            </a:extLst>
          </p:cNvPr>
          <p:cNvSpPr>
            <a:spLocks noGrp="1"/>
          </p:cNvSpPr>
          <p:nvPr>
            <p:ph type="dt" sz="half" idx="10"/>
          </p:nvPr>
        </p:nvSpPr>
        <p:spPr/>
        <p:txBody>
          <a:bodyPr/>
          <a:lstStyle/>
          <a:p>
            <a:fld id="{43B859E0-BC07-48DA-8A39-8378F415F4E9}" type="datetimeFigureOut">
              <a:rPr lang="fi-FI" smtClean="0"/>
              <a:t>13.5.2022</a:t>
            </a:fld>
            <a:endParaRPr lang="fi-FI"/>
          </a:p>
        </p:txBody>
      </p:sp>
      <p:sp>
        <p:nvSpPr>
          <p:cNvPr id="6" name="Alatunnisteen paikkamerkki 5">
            <a:extLst>
              <a:ext uri="{FF2B5EF4-FFF2-40B4-BE49-F238E27FC236}">
                <a16:creationId xmlns:a16="http://schemas.microsoft.com/office/drawing/2014/main" id="{0E1A7685-221E-45B9-AFA9-CF7A10A7136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08ED062-2D2A-4328-9673-142742ADBCBD}"/>
              </a:ext>
            </a:extLst>
          </p:cNvPr>
          <p:cNvSpPr>
            <a:spLocks noGrp="1"/>
          </p:cNvSpPr>
          <p:nvPr>
            <p:ph type="sldNum" sz="quarter" idx="12"/>
          </p:nvPr>
        </p:nvSpPr>
        <p:spPr/>
        <p:txBody>
          <a:bodyPr/>
          <a:lstStyle/>
          <a:p>
            <a:fld id="{E3963233-0517-4120-A00E-3406CE184714}" type="slidenum">
              <a:rPr lang="fi-FI" smtClean="0"/>
              <a:t>‹#›</a:t>
            </a:fld>
            <a:endParaRPr lang="fi-FI"/>
          </a:p>
        </p:txBody>
      </p:sp>
    </p:spTree>
    <p:extLst>
      <p:ext uri="{BB962C8B-B14F-4D97-AF65-F5344CB8AC3E}">
        <p14:creationId xmlns:p14="http://schemas.microsoft.com/office/powerpoint/2010/main" val="750098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48C32B1E-3E8C-4480-930E-A80B213875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0A1B89FD-3382-48E1-B1FC-A213F7380B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CA68A91-4208-4911-8D1C-A0F4266BF1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B859E0-BC07-48DA-8A39-8378F415F4E9}" type="datetimeFigureOut">
              <a:rPr lang="fi-FI" smtClean="0"/>
              <a:t>13.5.2022</a:t>
            </a:fld>
            <a:endParaRPr lang="fi-FI"/>
          </a:p>
        </p:txBody>
      </p:sp>
      <p:sp>
        <p:nvSpPr>
          <p:cNvPr id="5" name="Alatunnisteen paikkamerkki 4">
            <a:extLst>
              <a:ext uri="{FF2B5EF4-FFF2-40B4-BE49-F238E27FC236}">
                <a16:creationId xmlns:a16="http://schemas.microsoft.com/office/drawing/2014/main" id="{4134552D-0951-4D42-8546-647F28AB7C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BE6DE1C3-B7C3-4A97-9BBB-980797913D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963233-0517-4120-A00E-3406CE184714}" type="slidenum">
              <a:rPr lang="fi-FI" smtClean="0"/>
              <a:t>‹#›</a:t>
            </a:fld>
            <a:endParaRPr lang="fi-FI"/>
          </a:p>
        </p:txBody>
      </p:sp>
    </p:spTree>
    <p:extLst>
      <p:ext uri="{BB962C8B-B14F-4D97-AF65-F5344CB8AC3E}">
        <p14:creationId xmlns:p14="http://schemas.microsoft.com/office/powerpoint/2010/main" val="274938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58EFD0AF-66FE-41DC-BAD6-4DC42F1D843E}"/>
              </a:ext>
            </a:extLst>
          </p:cNvPr>
          <p:cNvPicPr>
            <a:picLocks noChangeAspect="1"/>
          </p:cNvPicPr>
          <p:nvPr/>
        </p:nvPicPr>
        <p:blipFill>
          <a:blip r:embed="rId2"/>
          <a:stretch>
            <a:fillRect/>
          </a:stretch>
        </p:blipFill>
        <p:spPr>
          <a:xfrm>
            <a:off x="559317" y="242693"/>
            <a:ext cx="4669629" cy="6615307"/>
          </a:xfrm>
          <a:prstGeom prst="rect">
            <a:avLst/>
          </a:prstGeom>
        </p:spPr>
      </p:pic>
      <p:sp>
        <p:nvSpPr>
          <p:cNvPr id="3" name="Alaotsikko 2">
            <a:extLst>
              <a:ext uri="{FF2B5EF4-FFF2-40B4-BE49-F238E27FC236}">
                <a16:creationId xmlns:a16="http://schemas.microsoft.com/office/drawing/2014/main" id="{85A66AF8-B358-437B-A226-21F40E310A7A}"/>
              </a:ext>
            </a:extLst>
          </p:cNvPr>
          <p:cNvSpPr>
            <a:spLocks noGrp="1"/>
          </p:cNvSpPr>
          <p:nvPr>
            <p:ph type="subTitle" idx="1"/>
          </p:nvPr>
        </p:nvSpPr>
        <p:spPr>
          <a:xfrm>
            <a:off x="5459768" y="541538"/>
            <a:ext cx="6347534" cy="6063448"/>
          </a:xfrm>
        </p:spPr>
        <p:txBody>
          <a:bodyPr/>
          <a:lstStyle/>
          <a:p>
            <a:pPr marL="342900" indent="-342900" algn="l">
              <a:buFont typeface="Arial" panose="020B0604020202020204" pitchFamily="34" charset="0"/>
              <a:buChar char="•"/>
            </a:pPr>
            <a:r>
              <a:rPr lang="fi-FI" dirty="0" err="1"/>
              <a:t>Paimionjoki</a:t>
            </a:r>
            <a:r>
              <a:rPr lang="fi-FI" dirty="0"/>
              <a:t>-yhdistyksen 3. toimenpideohjelma</a:t>
            </a:r>
          </a:p>
          <a:p>
            <a:pPr marL="342900" indent="-342900" algn="l">
              <a:buFont typeface="Arial" panose="020B0604020202020204" pitchFamily="34" charset="0"/>
              <a:buChar char="•"/>
            </a:pPr>
            <a:r>
              <a:rPr lang="fi-FI" dirty="0"/>
              <a:t>Pohjautuu edelliseen toimenpideohjelmaan (kansalaistyöpajoissa v. 2016  tärkeäksi koetut teemat)</a:t>
            </a:r>
          </a:p>
          <a:p>
            <a:pPr marL="342900" indent="-342900" algn="l">
              <a:buFont typeface="Arial" panose="020B0604020202020204" pitchFamily="34" charset="0"/>
              <a:buChar char="•"/>
            </a:pPr>
            <a:r>
              <a:rPr lang="fi-FI" dirty="0"/>
              <a:t>Noudattaa samaa 6 vuoden jaksotusta kuin lakiin perustuva vesienhoidon alueellinen suunnittelu</a:t>
            </a:r>
          </a:p>
          <a:p>
            <a:pPr marL="342900" indent="-342900" algn="l">
              <a:buFont typeface="Arial" panose="020B0604020202020204" pitchFamily="34" charset="0"/>
              <a:buChar char="•"/>
            </a:pPr>
            <a:r>
              <a:rPr lang="fi-FI" dirty="0"/>
              <a:t>Prosessi: </a:t>
            </a:r>
          </a:p>
          <a:p>
            <a:pPr marL="457200" indent="-457200" algn="l">
              <a:buFont typeface="+mj-lt"/>
              <a:buAutoNum type="arabicPeriod"/>
            </a:pPr>
            <a:r>
              <a:rPr lang="fi-FI" dirty="0"/>
              <a:t>hallituksen työpajat ja kokousten yhteydessä käydyt keskustelut</a:t>
            </a:r>
          </a:p>
          <a:p>
            <a:pPr marL="457200" indent="-457200" algn="l">
              <a:buFont typeface="+mj-lt"/>
              <a:buAutoNum type="arabicPeriod"/>
            </a:pPr>
            <a:r>
              <a:rPr lang="fi-FI" dirty="0"/>
              <a:t>Toiminnanjohtajan kirjoitustyö</a:t>
            </a:r>
          </a:p>
          <a:p>
            <a:pPr marL="457200" indent="-457200" algn="l">
              <a:buFont typeface="+mj-lt"/>
              <a:buAutoNum type="arabicPeriod"/>
            </a:pPr>
            <a:r>
              <a:rPr lang="fi-FI" dirty="0"/>
              <a:t>Taustatuki, lisätiedot ja kommentit V-S ELY-keskus</a:t>
            </a:r>
          </a:p>
          <a:p>
            <a:pPr marL="457200" indent="-457200" algn="l">
              <a:buFont typeface="+mj-lt"/>
              <a:buAutoNum type="arabicPeriod"/>
            </a:pPr>
            <a:r>
              <a:rPr lang="fi-FI" dirty="0"/>
              <a:t>Kommentit yhteistyökumppaneilta ja asiantuntijoilta</a:t>
            </a:r>
          </a:p>
        </p:txBody>
      </p:sp>
    </p:spTree>
    <p:extLst>
      <p:ext uri="{BB962C8B-B14F-4D97-AF65-F5344CB8AC3E}">
        <p14:creationId xmlns:p14="http://schemas.microsoft.com/office/powerpoint/2010/main" val="1953884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8478B2D-8799-43BD-8265-309DF4469DE5}"/>
              </a:ext>
            </a:extLst>
          </p:cNvPr>
          <p:cNvSpPr>
            <a:spLocks noGrp="1"/>
          </p:cNvSpPr>
          <p:nvPr>
            <p:ph type="title"/>
          </p:nvPr>
        </p:nvSpPr>
        <p:spPr>
          <a:xfrm>
            <a:off x="838200" y="365125"/>
            <a:ext cx="5509334" cy="6222106"/>
          </a:xfrm>
        </p:spPr>
        <p:txBody>
          <a:bodyPr>
            <a:normAutofit/>
          </a:bodyPr>
          <a:lstStyle/>
          <a:p>
            <a:r>
              <a:rPr lang="fi-FI" sz="2400" b="1" dirty="0"/>
              <a:t>Rakenne</a:t>
            </a:r>
            <a:br>
              <a:rPr lang="fi-FI" sz="2400" dirty="0"/>
            </a:br>
            <a:br>
              <a:rPr lang="fi-FI" sz="2400" dirty="0"/>
            </a:br>
            <a:r>
              <a:rPr lang="fi-FI" sz="2400" dirty="0"/>
              <a:t>1. Tietopaketti </a:t>
            </a:r>
            <a:r>
              <a:rPr lang="fi-FI" sz="2400" dirty="0" err="1"/>
              <a:t>Paimionjoesta</a:t>
            </a:r>
            <a:r>
              <a:rPr lang="fi-FI" sz="2400" dirty="0"/>
              <a:t> ja erityisesti </a:t>
            </a:r>
            <a:r>
              <a:rPr lang="fi-FI" sz="2400" dirty="0" err="1"/>
              <a:t>vedelaatuun</a:t>
            </a:r>
            <a:r>
              <a:rPr lang="fi-FI" sz="2400" dirty="0"/>
              <a:t> vaikuttavista tekijöistä</a:t>
            </a:r>
            <a:br>
              <a:rPr lang="fi-FI" sz="2400" dirty="0"/>
            </a:br>
            <a:br>
              <a:rPr lang="fi-FI" sz="2400" dirty="0"/>
            </a:br>
            <a:r>
              <a:rPr lang="fi-FI" sz="2400" dirty="0"/>
              <a:t>2. Mitä yhdistys on tehnyt vuosina 2016–2021?</a:t>
            </a:r>
            <a:br>
              <a:rPr lang="fi-FI" sz="2400" dirty="0"/>
            </a:br>
            <a:br>
              <a:rPr lang="fi-FI" sz="2400" dirty="0"/>
            </a:br>
            <a:r>
              <a:rPr lang="fi-FI" sz="2400" dirty="0"/>
              <a:t>3. Uuden toimenpideohjelman lähtökohdat ja yhdistyksen tavoitteet vuosille 2022–2027 </a:t>
            </a:r>
            <a:br>
              <a:rPr lang="fi-FI" sz="2400" dirty="0"/>
            </a:br>
            <a:br>
              <a:rPr lang="fi-FI" sz="2400" dirty="0"/>
            </a:br>
            <a:r>
              <a:rPr lang="fi-FI" sz="2400" dirty="0"/>
              <a:t>4. Julkaisuluettelo </a:t>
            </a:r>
            <a:r>
              <a:rPr lang="fi-FI" sz="2400" dirty="0" err="1"/>
              <a:t>Paimionjokeen</a:t>
            </a:r>
            <a:r>
              <a:rPr lang="fi-FI" sz="2400" dirty="0"/>
              <a:t> liittyvistä tutkimuksista sekä listaus </a:t>
            </a:r>
            <a:r>
              <a:rPr lang="fi-FI" sz="2400" dirty="0" err="1"/>
              <a:t>Paimionjoella</a:t>
            </a:r>
            <a:r>
              <a:rPr lang="fi-FI" sz="2400" dirty="0"/>
              <a:t> toteutetuista hankkeista</a:t>
            </a:r>
          </a:p>
        </p:txBody>
      </p:sp>
      <p:pic>
        <p:nvPicPr>
          <p:cNvPr id="4" name="Sisällön paikkamerkki 3">
            <a:extLst>
              <a:ext uri="{FF2B5EF4-FFF2-40B4-BE49-F238E27FC236}">
                <a16:creationId xmlns:a16="http://schemas.microsoft.com/office/drawing/2014/main" id="{BF336F89-3BA3-484E-A4B7-DDEA5E96C132}"/>
              </a:ext>
            </a:extLst>
          </p:cNvPr>
          <p:cNvPicPr>
            <a:picLocks noGrp="1" noChangeAspect="1"/>
          </p:cNvPicPr>
          <p:nvPr>
            <p:ph idx="1"/>
          </p:nvPr>
        </p:nvPicPr>
        <p:blipFill>
          <a:blip r:embed="rId2"/>
          <a:stretch>
            <a:fillRect/>
          </a:stretch>
        </p:blipFill>
        <p:spPr>
          <a:xfrm>
            <a:off x="7075503" y="121111"/>
            <a:ext cx="4713822" cy="6552303"/>
          </a:xfrm>
          <a:prstGeom prst="rect">
            <a:avLst/>
          </a:prstGeom>
        </p:spPr>
      </p:pic>
    </p:spTree>
    <p:extLst>
      <p:ext uri="{BB962C8B-B14F-4D97-AF65-F5344CB8AC3E}">
        <p14:creationId xmlns:p14="http://schemas.microsoft.com/office/powerpoint/2010/main" val="57067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1406BDD0-3C2D-4262-8300-C836497EF4B8}"/>
              </a:ext>
            </a:extLst>
          </p:cNvPr>
          <p:cNvPicPr>
            <a:picLocks noGrp="1" noChangeAspect="1"/>
          </p:cNvPicPr>
          <p:nvPr>
            <p:ph idx="1"/>
          </p:nvPr>
        </p:nvPicPr>
        <p:blipFill>
          <a:blip r:embed="rId2"/>
          <a:stretch>
            <a:fillRect/>
          </a:stretch>
        </p:blipFill>
        <p:spPr>
          <a:xfrm>
            <a:off x="497149" y="144378"/>
            <a:ext cx="5747048" cy="4079551"/>
          </a:xfrm>
          <a:prstGeom prst="rect">
            <a:avLst/>
          </a:prstGeom>
        </p:spPr>
      </p:pic>
      <p:pic>
        <p:nvPicPr>
          <p:cNvPr id="5" name="Kuva 4">
            <a:extLst>
              <a:ext uri="{FF2B5EF4-FFF2-40B4-BE49-F238E27FC236}">
                <a16:creationId xmlns:a16="http://schemas.microsoft.com/office/drawing/2014/main" id="{D3275EB5-7268-4A6C-8A00-54A8CE610003}"/>
              </a:ext>
            </a:extLst>
          </p:cNvPr>
          <p:cNvPicPr>
            <a:picLocks noChangeAspect="1"/>
          </p:cNvPicPr>
          <p:nvPr/>
        </p:nvPicPr>
        <p:blipFill>
          <a:blip r:embed="rId3"/>
          <a:stretch>
            <a:fillRect/>
          </a:stretch>
        </p:blipFill>
        <p:spPr>
          <a:xfrm>
            <a:off x="6514608" y="144378"/>
            <a:ext cx="5677392" cy="4008467"/>
          </a:xfrm>
          <a:prstGeom prst="rect">
            <a:avLst/>
          </a:prstGeom>
        </p:spPr>
      </p:pic>
      <p:pic>
        <p:nvPicPr>
          <p:cNvPr id="7" name="Kuva 6">
            <a:extLst>
              <a:ext uri="{FF2B5EF4-FFF2-40B4-BE49-F238E27FC236}">
                <a16:creationId xmlns:a16="http://schemas.microsoft.com/office/drawing/2014/main" id="{7FC73D04-4BE9-4190-95C4-3DE7D5ED6E1B}"/>
              </a:ext>
            </a:extLst>
          </p:cNvPr>
          <p:cNvPicPr>
            <a:picLocks noChangeAspect="1"/>
          </p:cNvPicPr>
          <p:nvPr/>
        </p:nvPicPr>
        <p:blipFill>
          <a:blip r:embed="rId4"/>
          <a:stretch>
            <a:fillRect/>
          </a:stretch>
        </p:blipFill>
        <p:spPr>
          <a:xfrm>
            <a:off x="3764582" y="3406335"/>
            <a:ext cx="4662835" cy="3307287"/>
          </a:xfrm>
          <a:prstGeom prst="rect">
            <a:avLst/>
          </a:prstGeom>
        </p:spPr>
      </p:pic>
    </p:spTree>
    <p:extLst>
      <p:ext uri="{BB962C8B-B14F-4D97-AF65-F5344CB8AC3E}">
        <p14:creationId xmlns:p14="http://schemas.microsoft.com/office/powerpoint/2010/main" val="1325400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089B694-030C-4095-ABA2-A32323F3AFB5}"/>
              </a:ext>
            </a:extLst>
          </p:cNvPr>
          <p:cNvSpPr>
            <a:spLocks noGrp="1"/>
          </p:cNvSpPr>
          <p:nvPr>
            <p:ph type="title"/>
          </p:nvPr>
        </p:nvSpPr>
        <p:spPr/>
        <p:txBody>
          <a:bodyPr/>
          <a:lstStyle/>
          <a:p>
            <a:r>
              <a:rPr lang="fi-FI" b="1" dirty="0"/>
              <a:t>Otteita ohjelman tulevaisuusvisiosta</a:t>
            </a:r>
          </a:p>
        </p:txBody>
      </p:sp>
      <p:sp>
        <p:nvSpPr>
          <p:cNvPr id="3" name="Sisällön paikkamerkki 2">
            <a:extLst>
              <a:ext uri="{FF2B5EF4-FFF2-40B4-BE49-F238E27FC236}">
                <a16:creationId xmlns:a16="http://schemas.microsoft.com/office/drawing/2014/main" id="{558C4281-D8C3-4536-9978-B013A0669C0B}"/>
              </a:ext>
            </a:extLst>
          </p:cNvPr>
          <p:cNvSpPr>
            <a:spLocks noGrp="1"/>
          </p:cNvSpPr>
          <p:nvPr>
            <p:ph idx="1"/>
          </p:nvPr>
        </p:nvSpPr>
        <p:spPr/>
        <p:txBody>
          <a:bodyPr/>
          <a:lstStyle/>
          <a:p>
            <a:r>
              <a:rPr lang="fi-FI" dirty="0" err="1">
                <a:solidFill>
                  <a:schemeClr val="accent1"/>
                </a:solidFill>
              </a:rPr>
              <a:t>Paimionjoen</a:t>
            </a:r>
            <a:r>
              <a:rPr lang="fi-FI" dirty="0">
                <a:solidFill>
                  <a:schemeClr val="accent1"/>
                </a:solidFill>
              </a:rPr>
              <a:t> vesistö on ekologisesti hyvässä tilassa tarjoten eliöstölle hyvät elin- ja lisääntymisolosuhteet. </a:t>
            </a:r>
          </a:p>
          <a:p>
            <a:r>
              <a:rPr lang="fi-FI" dirty="0">
                <a:solidFill>
                  <a:schemeClr val="accent6"/>
                </a:solidFill>
              </a:rPr>
              <a:t>Kalojen ja muiden vesieliöiden liikkuminen ja lisääntyminen on mahdollista koko </a:t>
            </a:r>
            <a:r>
              <a:rPr lang="fi-FI" dirty="0" err="1">
                <a:solidFill>
                  <a:schemeClr val="accent6"/>
                </a:solidFill>
              </a:rPr>
              <a:t>Paimionjoen</a:t>
            </a:r>
            <a:r>
              <a:rPr lang="fi-FI" dirty="0">
                <a:solidFill>
                  <a:schemeClr val="accent6"/>
                </a:solidFill>
              </a:rPr>
              <a:t> vesistössä, sillä vaellusesteet on joko purettu tai niiden yhteyteen on rakennettu kalatiet. </a:t>
            </a:r>
          </a:p>
          <a:p>
            <a:r>
              <a:rPr lang="fi-FI" dirty="0">
                <a:solidFill>
                  <a:schemeClr val="accent2"/>
                </a:solidFill>
              </a:rPr>
              <a:t>Vesistön hyvä tila mahdollistaa laajat virkistyskäyttömahdollisuudet, jotka ottavat huomioon myös elinkeinot ja vesistön virkistyskäyttöaste on korkea.</a:t>
            </a:r>
          </a:p>
          <a:p>
            <a:r>
              <a:rPr lang="fi-FI" dirty="0">
                <a:solidFill>
                  <a:srgbClr val="7030A0"/>
                </a:solidFill>
              </a:rPr>
              <a:t>Kaikki joen varrella olevat kunnat ovat sitoutuneet </a:t>
            </a:r>
            <a:r>
              <a:rPr lang="fi-FI" dirty="0" err="1">
                <a:solidFill>
                  <a:srgbClr val="7030A0"/>
                </a:solidFill>
              </a:rPr>
              <a:t>Paimionjoen</a:t>
            </a:r>
            <a:r>
              <a:rPr lang="fi-FI" dirty="0">
                <a:solidFill>
                  <a:srgbClr val="7030A0"/>
                </a:solidFill>
              </a:rPr>
              <a:t> tilan parantamiseen ja virkistyskäytön kehittämiseen.</a:t>
            </a:r>
          </a:p>
        </p:txBody>
      </p:sp>
    </p:spTree>
    <p:extLst>
      <p:ext uri="{BB962C8B-B14F-4D97-AF65-F5344CB8AC3E}">
        <p14:creationId xmlns:p14="http://schemas.microsoft.com/office/powerpoint/2010/main" val="3333788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E16A68-ABAF-4404-B291-32DF54B4BC41}"/>
              </a:ext>
            </a:extLst>
          </p:cNvPr>
          <p:cNvSpPr>
            <a:spLocks noGrp="1"/>
          </p:cNvSpPr>
          <p:nvPr>
            <p:ph type="title"/>
          </p:nvPr>
        </p:nvSpPr>
        <p:spPr>
          <a:xfrm>
            <a:off x="6418554" y="365125"/>
            <a:ext cx="5160888" cy="3576560"/>
          </a:xfrm>
        </p:spPr>
        <p:txBody>
          <a:bodyPr/>
          <a:lstStyle/>
          <a:p>
            <a:r>
              <a:rPr lang="fi-FI" dirty="0"/>
              <a:t>Parempi </a:t>
            </a:r>
            <a:r>
              <a:rPr lang="fi-FI" dirty="0" err="1"/>
              <a:t>Paimionjoki</a:t>
            </a:r>
            <a:r>
              <a:rPr lang="fi-FI" dirty="0"/>
              <a:t> tuleville sukupolville!</a:t>
            </a:r>
          </a:p>
        </p:txBody>
      </p:sp>
      <p:pic>
        <p:nvPicPr>
          <p:cNvPr id="7" name="Sisällön paikkamerkki 6">
            <a:extLst>
              <a:ext uri="{FF2B5EF4-FFF2-40B4-BE49-F238E27FC236}">
                <a16:creationId xmlns:a16="http://schemas.microsoft.com/office/drawing/2014/main" id="{F29193C3-8D04-4BB3-B014-EA2517A751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181310" y="1035353"/>
            <a:ext cx="6350942" cy="4763205"/>
          </a:xfrm>
        </p:spPr>
      </p:pic>
      <p:pic>
        <p:nvPicPr>
          <p:cNvPr id="10" name="Kuva 9">
            <a:extLst>
              <a:ext uri="{FF2B5EF4-FFF2-40B4-BE49-F238E27FC236}">
                <a16:creationId xmlns:a16="http://schemas.microsoft.com/office/drawing/2014/main" id="{CF5E37ED-26B8-4699-A4B4-E2A73094B4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2937" y="3055491"/>
            <a:ext cx="3191893" cy="3191893"/>
          </a:xfrm>
          <a:prstGeom prst="rect">
            <a:avLst/>
          </a:prstGeom>
        </p:spPr>
      </p:pic>
    </p:spTree>
    <p:extLst>
      <p:ext uri="{BB962C8B-B14F-4D97-AF65-F5344CB8AC3E}">
        <p14:creationId xmlns:p14="http://schemas.microsoft.com/office/powerpoint/2010/main" val="3259110355"/>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2686FEE73C5140A426C5861D7F1F03" ma:contentTypeVersion="14" ma:contentTypeDescription="Create a new document." ma:contentTypeScope="" ma:versionID="ae5320983c083d34d435314db4fa1339">
  <xsd:schema xmlns:xsd="http://www.w3.org/2001/XMLSchema" xmlns:xs="http://www.w3.org/2001/XMLSchema" xmlns:p="http://schemas.microsoft.com/office/2006/metadata/properties" xmlns:ns3="d474c842-27aa-4f95-b8d8-662e8bb7dadf" xmlns:ns4="6561aa4a-f9fa-4319-9759-847169a51dfe" targetNamespace="http://schemas.microsoft.com/office/2006/metadata/properties" ma:root="true" ma:fieldsID="4d78c8ae361d57148bd8d36dab8ede2b" ns3:_="" ns4:_="">
    <xsd:import namespace="d474c842-27aa-4f95-b8d8-662e8bb7dadf"/>
    <xsd:import namespace="6561aa4a-f9fa-4319-9759-847169a51df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74c842-27aa-4f95-b8d8-662e8bb7da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61aa4a-f9fa-4319-9759-847169a51df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C362783-39FC-4B6B-9918-FCC38CD962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74c842-27aa-4f95-b8d8-662e8bb7dadf"/>
    <ds:schemaRef ds:uri="6561aa4a-f9fa-4319-9759-847169a51d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0E059D-5820-4576-B8BF-55BB26B1CCFD}">
  <ds:schemaRefs>
    <ds:schemaRef ds:uri="http://schemas.microsoft.com/sharepoint/v3/contenttype/forms"/>
  </ds:schemaRefs>
</ds:datastoreItem>
</file>

<file path=customXml/itemProps3.xml><?xml version="1.0" encoding="utf-8"?>
<ds:datastoreItem xmlns:ds="http://schemas.openxmlformats.org/officeDocument/2006/customXml" ds:itemID="{D5461690-51B9-4DCD-BE8C-A2BAE4188C8F}">
  <ds:schemaRefs>
    <ds:schemaRef ds:uri="d474c842-27aa-4f95-b8d8-662e8bb7dadf"/>
    <ds:schemaRef ds:uri="http://schemas.openxmlformats.org/package/2006/metadata/core-properties"/>
    <ds:schemaRef ds:uri="http://schemas.microsoft.com/office/infopath/2007/PartnerControls"/>
    <ds:schemaRef ds:uri="6561aa4a-f9fa-4319-9759-847169a51dfe"/>
    <ds:schemaRef ds:uri="http://schemas.microsoft.com/office/2006/documentManagement/types"/>
    <ds:schemaRef ds:uri="http://purl.org/dc/dcmitype/"/>
    <ds:schemaRef ds:uri="http://www.w3.org/XML/1998/namespace"/>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49</TotalTime>
  <Words>128</Words>
  <Application>Microsoft Office PowerPoint</Application>
  <PresentationFormat>Laajakuva</PresentationFormat>
  <Paragraphs>15</Paragraphs>
  <Slides>5</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5</vt:i4>
      </vt:variant>
    </vt:vector>
  </HeadingPairs>
  <TitlesOfParts>
    <vt:vector size="9" baseType="lpstr">
      <vt:lpstr>Arial</vt:lpstr>
      <vt:lpstr>Calibri</vt:lpstr>
      <vt:lpstr>Calibri Light</vt:lpstr>
      <vt:lpstr>Office-teema</vt:lpstr>
      <vt:lpstr>PowerPoint-esitys</vt:lpstr>
      <vt:lpstr>Rakenne  1. Tietopaketti Paimionjoesta ja erityisesti vedelaatuun vaikuttavista tekijöistä  2. Mitä yhdistys on tehnyt vuosina 2016–2021?  3. Uuden toimenpideohjelman lähtökohdat ja yhdistyksen tavoitteet vuosille 2022–2027   4. Julkaisuluettelo Paimionjokeen liittyvistä tutkimuksista sekä listaus Paimionjoella toteutetuista hankkeista</vt:lpstr>
      <vt:lpstr>PowerPoint-esitys</vt:lpstr>
      <vt:lpstr>Otteita ohjelman tulevaisuusvisiosta</vt:lpstr>
      <vt:lpstr>Parempi Paimionjoki tuleville sukupolville!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Kulmala Marjukka</dc:creator>
  <cp:lastModifiedBy>Kulmala Marjukka</cp:lastModifiedBy>
  <cp:revision>3</cp:revision>
  <dcterms:created xsi:type="dcterms:W3CDTF">2022-05-13T11:52:17Z</dcterms:created>
  <dcterms:modified xsi:type="dcterms:W3CDTF">2022-05-13T12:41:28Z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0x0101009C2686FEE73C5140A426C5861D7F1F03</vt:lpwstr>
  </property>
</Properties>
</file>